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C0ACE-16A7-4BB2-9265-268796713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3426A2-1ADE-4063-9DAE-01FD96ACB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3584D-5C84-4B4B-8154-041CDC79D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ECE19-F282-497A-9D77-7F035C230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FED63-0897-45BD-B69E-D83963DDA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32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AF42E-9309-4F8C-B9A8-D49A8E50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DB97D9-BEF8-42FE-A0E3-E3E714EFF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A3A8C-43DB-4E57-8A41-41D706EBC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A122A-E6BC-496E-A9B1-5751C4470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8C4C8-0D8F-4895-B461-932353D81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86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F22316-D168-4AFB-BBE1-34200EA11C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AF8D0F-B383-4C50-916F-B26776B870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F336E-19F6-4C25-98B9-B5EAEEE0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36FCF-D3E1-4111-BB34-E87360FFD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D39C2-AD31-4783-9995-4A7EDE44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F5961-05E1-4A55-8C62-7A2BAD477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D6B30-1BA1-44DD-9228-4C4D9D86A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29E0D-8B9E-4232-BA28-2647ECB7E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1756D-6125-4593-9DC4-441C0F33A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38517-D1B3-421E-B565-A5E26F7B3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69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7AD9D-471C-4AD3-92C2-10B92ABB4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118A7-3B6C-41F9-9129-4DE64144A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8EDDF-6A4D-412A-926D-B80E13CD8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3E395-D22F-4385-9A16-5619C44F7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E2CB9-22B9-415C-B348-DBD0BC5AB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1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E0F09-4FA5-4D39-BF57-70CD111A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4607E-7DF0-4B2F-A013-773A83CE8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CD8529-C51C-422C-A348-28CFC3581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30F9C-E1CB-4512-8A43-9DDC511C2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88D9F5-5D77-4789-A59C-51E9E03F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AC3C54-EC80-4CB3-9D57-2A3842691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64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E2887-39B6-496E-BA63-4A1D8329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D858F-6266-4049-A316-21D6AC0A7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7FB38F-1458-405A-812E-190DD99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42AEFD-B042-4998-B870-EA792D0C8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385834-C89F-4EF6-9637-71DE0FCE2F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A2A63-7C25-4B18-9EDC-B6770FD98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DEB0E8-B121-4C23-8FC8-491140C6B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6D491A-E2BB-40BB-9FE5-A9FE69D1D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F7841-5F0B-47D1-91D8-47CC4432D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D862CF-C66C-485A-A9B4-E592CB2FD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2C618-DD1C-43C0-A608-120AA26F8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23FAC8-315B-4D44-BB2F-4949D491F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01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D61E62-B7CF-49F4-99DE-939528609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A66146-EABA-4EFD-B2E6-C341B324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7EDF6-D0CF-4E69-8A32-A9D6FB9D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4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437CF-93F4-4681-80C1-9F355A4B5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4644A-8A35-4908-BFBB-7AC63AF70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E090A-CB8C-4906-A87F-034D0AE8DA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40880B-4EF8-4E99-A6E5-275C228F4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96F80C-5AE8-4FCC-9008-30E12755E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30040-B572-487A-8CAF-C12D9972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05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854B7-CA7B-4DBD-9C58-4A1D66108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8927E0-A626-44E3-BE18-316001CE4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E7AB3-7FF8-496A-BC1A-260893C7D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18792-0FA8-4B7A-A778-67DCA8375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0B7554-EE78-4ACF-8C74-B19A3EA16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9181A7-2AB3-4157-819B-A69805F3B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6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149235-A3A8-4F50-A0BC-3EB9EBFF7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E512D-F275-4577-9AF9-62CC2BDFE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A2C7B-EB47-4496-8583-B2F8CD1F8E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22508-2F3B-4715-A6C5-270D3041918D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7E44D-3D66-44AE-A6CF-E1EDCAF1F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C56CE-E8B5-4BF9-B778-7FDB39E242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130C4-A0F8-41F9-8633-E5FBCB2D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1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7783E94-6452-4FFF-A244-DCAC5ECC8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90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Crews, Amy Elizabeth</dc:creator>
  <cp:lastModifiedBy>Crews, Amy Elizabeth</cp:lastModifiedBy>
  <cp:revision>1</cp:revision>
  <dcterms:created xsi:type="dcterms:W3CDTF">2021-12-27T16:35:16Z</dcterms:created>
  <dcterms:modified xsi:type="dcterms:W3CDTF">2021-12-27T16:35:36Z</dcterms:modified>
</cp:coreProperties>
</file>