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43891200" cy="32918400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AA0F"/>
    <a:srgbClr val="4F2170"/>
    <a:srgbClr val="EDEAF0"/>
    <a:srgbClr val="60497B"/>
    <a:srgbClr val="B40020"/>
    <a:srgbClr val="B4B4B4"/>
    <a:srgbClr val="C4C4C4"/>
    <a:srgbClr val="A1A1A1"/>
    <a:srgbClr val="990000"/>
    <a:srgbClr val="ED3B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09" autoAdjust="0"/>
    <p:restoredTop sz="99000" autoAdjust="0"/>
  </p:normalViewPr>
  <p:slideViewPr>
    <p:cSldViewPr>
      <p:cViewPr>
        <p:scale>
          <a:sx n="20" d="100"/>
          <a:sy n="20" d="100"/>
        </p:scale>
        <p:origin x="1650" y="528"/>
      </p:cViewPr>
      <p:guideLst>
        <p:guide orient="horz" pos="10368"/>
        <p:guide pos="138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8158" cy="46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7" rIns="93452" bIns="46727" numCol="1" anchor="t" anchorCtr="0" compatLnSpc="1">
            <a:prstTxWarp prst="textNoShape">
              <a:avLst/>
            </a:prstTxWarp>
          </a:bodyPr>
          <a:lstStyle>
            <a:lvl1pPr defTabSz="934420">
              <a:defRPr sz="13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105" y="0"/>
            <a:ext cx="3056414" cy="46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7" rIns="93452" bIns="46727" numCol="1" anchor="t" anchorCtr="0" compatLnSpc="1">
            <a:prstTxWarp prst="textNoShape">
              <a:avLst/>
            </a:prstTxWarp>
          </a:bodyPr>
          <a:lstStyle>
            <a:lvl1pPr algn="r" defTabSz="934420">
              <a:defRPr sz="13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1738" y="698500"/>
            <a:ext cx="4651375" cy="34893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327" y="4422884"/>
            <a:ext cx="5642610" cy="4188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7" rIns="93452" bIns="467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0424"/>
            <a:ext cx="3058158" cy="46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7" rIns="93452" bIns="46727" numCol="1" anchor="b" anchorCtr="0" compatLnSpc="1">
            <a:prstTxWarp prst="textNoShape">
              <a:avLst/>
            </a:prstTxWarp>
          </a:bodyPr>
          <a:lstStyle>
            <a:lvl1pPr defTabSz="934420">
              <a:defRPr sz="1300"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105" y="8840424"/>
            <a:ext cx="3056414" cy="46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452" tIns="46727" rIns="93452" bIns="46727" numCol="1" anchor="b" anchorCtr="0" compatLnSpc="1">
            <a:prstTxWarp prst="textNoShape">
              <a:avLst/>
            </a:prstTxWarp>
          </a:bodyPr>
          <a:lstStyle>
            <a:lvl1pPr algn="r" defTabSz="934420">
              <a:defRPr sz="1300"/>
            </a:lvl1pPr>
          </a:lstStyle>
          <a:p>
            <a:pPr>
              <a:defRPr/>
            </a:pPr>
            <a:fld id="{5B58C099-693C-4AEF-B9BF-7837BFC5C5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2566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3D45DA-BA3C-4DC4-BE9B-A537B7EC0DA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698500"/>
            <a:ext cx="4651375" cy="3489325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268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1" y="10226050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1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36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47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70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944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18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416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652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888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74ACA-5F53-44E2-BBAF-0F4D44D972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E1020-3211-424C-9231-562F7FBF61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5468314" y="6324610"/>
            <a:ext cx="51351177" cy="1348206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773" y="6324610"/>
            <a:ext cx="153322023" cy="1348206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418E0-73F7-4561-9CEA-95FE5F992CA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3670C-AED2-4193-84F5-6046E90C52F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3"/>
            <a:ext cx="37307520" cy="6537960"/>
          </a:xfrm>
        </p:spPr>
        <p:txBody>
          <a:bodyPr anchor="t"/>
          <a:lstStyle>
            <a:lvl1pPr algn="l">
              <a:defRPr sz="19557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32"/>
            <a:ext cx="37307520" cy="7200897"/>
          </a:xfrm>
        </p:spPr>
        <p:txBody>
          <a:bodyPr anchor="b"/>
          <a:lstStyle>
            <a:lvl1pPr marL="0" indent="0">
              <a:buNone/>
              <a:defRPr sz="9828">
                <a:solidFill>
                  <a:schemeClr val="tx1">
                    <a:tint val="75000"/>
                  </a:schemeClr>
                </a:solidFill>
              </a:defRPr>
            </a:lvl1pPr>
            <a:lvl2pPr marL="2236079" indent="0">
              <a:buNone/>
              <a:defRPr sz="8853">
                <a:solidFill>
                  <a:schemeClr val="tx1">
                    <a:tint val="75000"/>
                  </a:schemeClr>
                </a:solidFill>
              </a:defRPr>
            </a:lvl2pPr>
            <a:lvl3pPr marL="4472158" indent="0">
              <a:buNone/>
              <a:defRPr sz="7785">
                <a:solidFill>
                  <a:schemeClr val="tx1">
                    <a:tint val="75000"/>
                  </a:schemeClr>
                </a:solidFill>
              </a:defRPr>
            </a:lvl3pPr>
            <a:lvl4pPr marL="6708240" indent="0">
              <a:buNone/>
              <a:defRPr sz="6810">
                <a:solidFill>
                  <a:schemeClr val="tx1">
                    <a:tint val="75000"/>
                  </a:schemeClr>
                </a:solidFill>
              </a:defRPr>
            </a:lvl4pPr>
            <a:lvl5pPr marL="8944320" indent="0">
              <a:buNone/>
              <a:defRPr sz="6810">
                <a:solidFill>
                  <a:schemeClr val="tx1">
                    <a:tint val="75000"/>
                  </a:schemeClr>
                </a:solidFill>
              </a:defRPr>
            </a:lvl5pPr>
            <a:lvl6pPr marL="11180401" indent="0">
              <a:buNone/>
              <a:defRPr sz="6810">
                <a:solidFill>
                  <a:schemeClr val="tx1">
                    <a:tint val="75000"/>
                  </a:schemeClr>
                </a:solidFill>
              </a:defRPr>
            </a:lvl6pPr>
            <a:lvl7pPr marL="13416479" indent="0">
              <a:buNone/>
              <a:defRPr sz="6810">
                <a:solidFill>
                  <a:schemeClr val="tx1">
                    <a:tint val="75000"/>
                  </a:schemeClr>
                </a:solidFill>
              </a:defRPr>
            </a:lvl7pPr>
            <a:lvl8pPr marL="15652558" indent="0">
              <a:buNone/>
              <a:defRPr sz="6810">
                <a:solidFill>
                  <a:schemeClr val="tx1">
                    <a:tint val="75000"/>
                  </a:schemeClr>
                </a:solidFill>
              </a:defRPr>
            </a:lvl8pPr>
            <a:lvl9pPr marL="17888642" indent="0">
              <a:buNone/>
              <a:defRPr sz="681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A9AB5-D972-4CF4-B816-8C3870A213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782" y="36865570"/>
            <a:ext cx="102336602" cy="104279701"/>
          </a:xfrm>
        </p:spPr>
        <p:txBody>
          <a:bodyPr/>
          <a:lstStyle>
            <a:lvl1pPr>
              <a:defRPr sz="13717"/>
            </a:lvl1pPr>
            <a:lvl2pPr>
              <a:defRPr sz="11772"/>
            </a:lvl2pPr>
            <a:lvl3pPr>
              <a:defRPr sz="9828"/>
            </a:lvl3pPr>
            <a:lvl4pPr>
              <a:defRPr sz="8853"/>
            </a:lvl4pPr>
            <a:lvl5pPr>
              <a:defRPr sz="8853"/>
            </a:lvl5pPr>
            <a:lvl6pPr>
              <a:defRPr sz="8853"/>
            </a:lvl6pPr>
            <a:lvl7pPr>
              <a:defRPr sz="8853"/>
            </a:lvl7pPr>
            <a:lvl8pPr>
              <a:defRPr sz="8853"/>
            </a:lvl8pPr>
            <a:lvl9pPr>
              <a:defRPr sz="88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482902" y="36865570"/>
            <a:ext cx="102336602" cy="104279701"/>
          </a:xfrm>
        </p:spPr>
        <p:txBody>
          <a:bodyPr/>
          <a:lstStyle>
            <a:lvl1pPr>
              <a:defRPr sz="13717"/>
            </a:lvl1pPr>
            <a:lvl2pPr>
              <a:defRPr sz="11772"/>
            </a:lvl2pPr>
            <a:lvl3pPr>
              <a:defRPr sz="9828"/>
            </a:lvl3pPr>
            <a:lvl4pPr>
              <a:defRPr sz="8853"/>
            </a:lvl4pPr>
            <a:lvl5pPr>
              <a:defRPr sz="8853"/>
            </a:lvl5pPr>
            <a:lvl6pPr>
              <a:defRPr sz="8853"/>
            </a:lvl6pPr>
            <a:lvl7pPr>
              <a:defRPr sz="8853"/>
            </a:lvl7pPr>
            <a:lvl8pPr>
              <a:defRPr sz="8853"/>
            </a:lvl8pPr>
            <a:lvl9pPr>
              <a:defRPr sz="885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353BD-2CB0-474C-A235-B7D8AEBF08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1" y="1318261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74" y="7368551"/>
            <a:ext cx="19392903" cy="3070859"/>
          </a:xfrm>
        </p:spPr>
        <p:txBody>
          <a:bodyPr anchor="b"/>
          <a:lstStyle>
            <a:lvl1pPr marL="0" indent="0">
              <a:buNone/>
              <a:defRPr sz="11772" b="1"/>
            </a:lvl1pPr>
            <a:lvl2pPr marL="2236079" indent="0">
              <a:buNone/>
              <a:defRPr sz="9828" b="1"/>
            </a:lvl2pPr>
            <a:lvl3pPr marL="4472158" indent="0">
              <a:buNone/>
              <a:defRPr sz="8853" b="1"/>
            </a:lvl3pPr>
            <a:lvl4pPr marL="6708240" indent="0">
              <a:buNone/>
              <a:defRPr sz="7785" b="1"/>
            </a:lvl4pPr>
            <a:lvl5pPr marL="8944320" indent="0">
              <a:buNone/>
              <a:defRPr sz="7785" b="1"/>
            </a:lvl5pPr>
            <a:lvl6pPr marL="11180401" indent="0">
              <a:buNone/>
              <a:defRPr sz="7785" b="1"/>
            </a:lvl6pPr>
            <a:lvl7pPr marL="13416479" indent="0">
              <a:buNone/>
              <a:defRPr sz="7785" b="1"/>
            </a:lvl7pPr>
            <a:lvl8pPr marL="15652558" indent="0">
              <a:buNone/>
              <a:defRPr sz="7785" b="1"/>
            </a:lvl8pPr>
            <a:lvl9pPr marL="17888642" indent="0">
              <a:buNone/>
              <a:defRPr sz="77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74" y="10439410"/>
            <a:ext cx="19392903" cy="18966181"/>
          </a:xfrm>
        </p:spPr>
        <p:txBody>
          <a:bodyPr/>
          <a:lstStyle>
            <a:lvl1pPr>
              <a:defRPr sz="11772"/>
            </a:lvl1pPr>
            <a:lvl2pPr>
              <a:defRPr sz="9828"/>
            </a:lvl2pPr>
            <a:lvl3pPr>
              <a:defRPr sz="8853"/>
            </a:lvl3pPr>
            <a:lvl4pPr>
              <a:defRPr sz="7785"/>
            </a:lvl4pPr>
            <a:lvl5pPr>
              <a:defRPr sz="7785"/>
            </a:lvl5pPr>
            <a:lvl6pPr>
              <a:defRPr sz="7785"/>
            </a:lvl6pPr>
            <a:lvl7pPr>
              <a:defRPr sz="7785"/>
            </a:lvl7pPr>
            <a:lvl8pPr>
              <a:defRPr sz="7785"/>
            </a:lvl8pPr>
            <a:lvl9pPr>
              <a:defRPr sz="77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42" y="7368551"/>
            <a:ext cx="19400522" cy="3070859"/>
          </a:xfrm>
        </p:spPr>
        <p:txBody>
          <a:bodyPr anchor="b"/>
          <a:lstStyle>
            <a:lvl1pPr marL="0" indent="0">
              <a:buNone/>
              <a:defRPr sz="11772" b="1"/>
            </a:lvl1pPr>
            <a:lvl2pPr marL="2236079" indent="0">
              <a:buNone/>
              <a:defRPr sz="9828" b="1"/>
            </a:lvl2pPr>
            <a:lvl3pPr marL="4472158" indent="0">
              <a:buNone/>
              <a:defRPr sz="8853" b="1"/>
            </a:lvl3pPr>
            <a:lvl4pPr marL="6708240" indent="0">
              <a:buNone/>
              <a:defRPr sz="7785" b="1"/>
            </a:lvl4pPr>
            <a:lvl5pPr marL="8944320" indent="0">
              <a:buNone/>
              <a:defRPr sz="7785" b="1"/>
            </a:lvl5pPr>
            <a:lvl6pPr marL="11180401" indent="0">
              <a:buNone/>
              <a:defRPr sz="7785" b="1"/>
            </a:lvl6pPr>
            <a:lvl7pPr marL="13416479" indent="0">
              <a:buNone/>
              <a:defRPr sz="7785" b="1"/>
            </a:lvl7pPr>
            <a:lvl8pPr marL="15652558" indent="0">
              <a:buNone/>
              <a:defRPr sz="7785" b="1"/>
            </a:lvl8pPr>
            <a:lvl9pPr marL="17888642" indent="0">
              <a:buNone/>
              <a:defRPr sz="778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42" y="10439410"/>
            <a:ext cx="19400522" cy="18966181"/>
          </a:xfrm>
        </p:spPr>
        <p:txBody>
          <a:bodyPr/>
          <a:lstStyle>
            <a:lvl1pPr>
              <a:defRPr sz="11772"/>
            </a:lvl1pPr>
            <a:lvl2pPr>
              <a:defRPr sz="9828"/>
            </a:lvl2pPr>
            <a:lvl3pPr>
              <a:defRPr sz="8853"/>
            </a:lvl3pPr>
            <a:lvl4pPr>
              <a:defRPr sz="7785"/>
            </a:lvl4pPr>
            <a:lvl5pPr>
              <a:defRPr sz="7785"/>
            </a:lvl5pPr>
            <a:lvl6pPr>
              <a:defRPr sz="7785"/>
            </a:lvl6pPr>
            <a:lvl7pPr>
              <a:defRPr sz="7785"/>
            </a:lvl7pPr>
            <a:lvl8pPr>
              <a:defRPr sz="7785"/>
            </a:lvl8pPr>
            <a:lvl9pPr>
              <a:defRPr sz="778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2267C-5B75-4A84-AB7D-D7962A9EC8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963D1-4B26-45B2-B214-EE4BBD49A6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4672A6-8229-4D19-9DA2-D77BE88056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80" y="1310640"/>
            <a:ext cx="14439901" cy="5577840"/>
          </a:xfrm>
        </p:spPr>
        <p:txBody>
          <a:bodyPr anchor="b"/>
          <a:lstStyle>
            <a:lvl1pPr algn="l">
              <a:defRPr sz="982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3" y="1310649"/>
            <a:ext cx="24536400" cy="28094943"/>
          </a:xfrm>
        </p:spPr>
        <p:txBody>
          <a:bodyPr/>
          <a:lstStyle>
            <a:lvl1pPr>
              <a:defRPr sz="15665"/>
            </a:lvl1pPr>
            <a:lvl2pPr>
              <a:defRPr sz="13717"/>
            </a:lvl2pPr>
            <a:lvl3pPr>
              <a:defRPr sz="11772"/>
            </a:lvl3pPr>
            <a:lvl4pPr>
              <a:defRPr sz="9828"/>
            </a:lvl4pPr>
            <a:lvl5pPr>
              <a:defRPr sz="9828"/>
            </a:lvl5pPr>
            <a:lvl6pPr>
              <a:defRPr sz="9828"/>
            </a:lvl6pPr>
            <a:lvl7pPr>
              <a:defRPr sz="9828"/>
            </a:lvl7pPr>
            <a:lvl8pPr>
              <a:defRPr sz="9828"/>
            </a:lvl8pPr>
            <a:lvl9pPr>
              <a:defRPr sz="982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80" y="6888489"/>
            <a:ext cx="14439901" cy="22517103"/>
          </a:xfrm>
        </p:spPr>
        <p:txBody>
          <a:bodyPr/>
          <a:lstStyle>
            <a:lvl1pPr marL="0" indent="0">
              <a:buNone/>
              <a:defRPr sz="6810"/>
            </a:lvl1pPr>
            <a:lvl2pPr marL="2236079" indent="0">
              <a:buNone/>
              <a:defRPr sz="5838"/>
            </a:lvl2pPr>
            <a:lvl3pPr marL="4472158" indent="0">
              <a:buNone/>
              <a:defRPr sz="4866"/>
            </a:lvl3pPr>
            <a:lvl4pPr marL="6708240" indent="0">
              <a:buNone/>
              <a:defRPr sz="4379"/>
            </a:lvl4pPr>
            <a:lvl5pPr marL="8944320" indent="0">
              <a:buNone/>
              <a:defRPr sz="4379"/>
            </a:lvl5pPr>
            <a:lvl6pPr marL="11180401" indent="0">
              <a:buNone/>
              <a:defRPr sz="4379"/>
            </a:lvl6pPr>
            <a:lvl7pPr marL="13416479" indent="0">
              <a:buNone/>
              <a:defRPr sz="4379"/>
            </a:lvl7pPr>
            <a:lvl8pPr marL="15652558" indent="0">
              <a:buNone/>
              <a:defRPr sz="4379"/>
            </a:lvl8pPr>
            <a:lvl9pPr marL="17888642" indent="0">
              <a:buNone/>
              <a:defRPr sz="43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3D9A5-1FA5-42A2-B5D8-477F7389C1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2"/>
            <a:ext cx="26334720" cy="2720343"/>
          </a:xfrm>
        </p:spPr>
        <p:txBody>
          <a:bodyPr anchor="b"/>
          <a:lstStyle>
            <a:lvl1pPr algn="l">
              <a:defRPr sz="9828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 rtlCol="0">
            <a:normAutofit/>
          </a:bodyPr>
          <a:lstStyle>
            <a:lvl1pPr marL="0" indent="0">
              <a:buNone/>
              <a:defRPr sz="15665"/>
            </a:lvl1pPr>
            <a:lvl2pPr marL="2236079" indent="0">
              <a:buNone/>
              <a:defRPr sz="13717"/>
            </a:lvl2pPr>
            <a:lvl3pPr marL="4472158" indent="0">
              <a:buNone/>
              <a:defRPr sz="11772"/>
            </a:lvl3pPr>
            <a:lvl4pPr marL="6708240" indent="0">
              <a:buNone/>
              <a:defRPr sz="9828"/>
            </a:lvl4pPr>
            <a:lvl5pPr marL="8944320" indent="0">
              <a:buNone/>
              <a:defRPr sz="9828"/>
            </a:lvl5pPr>
            <a:lvl6pPr marL="11180401" indent="0">
              <a:buNone/>
              <a:defRPr sz="9828"/>
            </a:lvl6pPr>
            <a:lvl7pPr marL="13416479" indent="0">
              <a:buNone/>
              <a:defRPr sz="9828"/>
            </a:lvl7pPr>
            <a:lvl8pPr marL="15652558" indent="0">
              <a:buNone/>
              <a:defRPr sz="9828"/>
            </a:lvl8pPr>
            <a:lvl9pPr marL="17888642" indent="0">
              <a:buNone/>
              <a:defRPr sz="9828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5"/>
            <a:ext cx="26334720" cy="3863337"/>
          </a:xfrm>
        </p:spPr>
        <p:txBody>
          <a:bodyPr/>
          <a:lstStyle>
            <a:lvl1pPr marL="0" indent="0">
              <a:buNone/>
              <a:defRPr sz="6810"/>
            </a:lvl1pPr>
            <a:lvl2pPr marL="2236079" indent="0">
              <a:buNone/>
              <a:defRPr sz="5838"/>
            </a:lvl2pPr>
            <a:lvl3pPr marL="4472158" indent="0">
              <a:buNone/>
              <a:defRPr sz="4866"/>
            </a:lvl3pPr>
            <a:lvl4pPr marL="6708240" indent="0">
              <a:buNone/>
              <a:defRPr sz="4379"/>
            </a:lvl4pPr>
            <a:lvl5pPr marL="8944320" indent="0">
              <a:buNone/>
              <a:defRPr sz="4379"/>
            </a:lvl5pPr>
            <a:lvl6pPr marL="11180401" indent="0">
              <a:buNone/>
              <a:defRPr sz="4379"/>
            </a:lvl6pPr>
            <a:lvl7pPr marL="13416479" indent="0">
              <a:buNone/>
              <a:defRPr sz="4379"/>
            </a:lvl7pPr>
            <a:lvl8pPr marL="15652558" indent="0">
              <a:buNone/>
              <a:defRPr sz="4379"/>
            </a:lvl8pPr>
            <a:lvl9pPr marL="17888642" indent="0">
              <a:buNone/>
              <a:defRPr sz="437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A0E8-82DB-4BD3-953B-75C3D2F67D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195152" y="1317625"/>
            <a:ext cx="39500911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50" tIns="229828" rIns="459650" bIns="22982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95152" y="7680333"/>
            <a:ext cx="39500911" cy="2172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9650" tIns="229828" rIns="459650" bIns="2298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5162" y="30510172"/>
            <a:ext cx="10240111" cy="1752600"/>
          </a:xfrm>
          <a:prstGeom prst="rect">
            <a:avLst/>
          </a:prstGeom>
        </p:spPr>
        <p:txBody>
          <a:bodyPr vert="horz" lIns="459650" tIns="229828" rIns="459650" bIns="229828" rtlCol="0" anchor="ctr"/>
          <a:lstStyle>
            <a:lvl1pPr algn="l">
              <a:defRPr sz="5838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759" y="30510172"/>
            <a:ext cx="13897711" cy="1752600"/>
          </a:xfrm>
          <a:prstGeom prst="rect">
            <a:avLst/>
          </a:prstGeom>
        </p:spPr>
        <p:txBody>
          <a:bodyPr vert="horz" lIns="459650" tIns="229828" rIns="459650" bIns="229828" rtlCol="0" anchor="ctr"/>
          <a:lstStyle>
            <a:lvl1pPr algn="ctr">
              <a:defRPr sz="5838" dirty="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962" y="30510172"/>
            <a:ext cx="10240111" cy="1752600"/>
          </a:xfrm>
          <a:prstGeom prst="rect">
            <a:avLst/>
          </a:prstGeom>
        </p:spPr>
        <p:txBody>
          <a:bodyPr vert="horz" lIns="459650" tIns="229828" rIns="459650" bIns="229828" rtlCol="0" anchor="ctr"/>
          <a:lstStyle>
            <a:lvl1pPr algn="r">
              <a:defRPr sz="5838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1FC39E4-4A6F-4C9C-A113-EF923589B5C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4471469" rtl="0" fontAlgn="base">
        <a:spcBef>
          <a:spcPct val="0"/>
        </a:spcBef>
        <a:spcAft>
          <a:spcPct val="0"/>
        </a:spcAft>
        <a:defRPr sz="2150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2pPr>
      <a:lvl3pPr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3pPr>
      <a:lvl4pPr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4pPr>
      <a:lvl5pPr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5pPr>
      <a:lvl6pPr marL="444830"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6pPr>
      <a:lvl7pPr marL="889660"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7pPr>
      <a:lvl8pPr marL="1334490"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8pPr>
      <a:lvl9pPr marL="1779319" algn="ctr" defTabSz="4471469" rtl="0" fontAlgn="base">
        <a:spcBef>
          <a:spcPct val="0"/>
        </a:spcBef>
        <a:spcAft>
          <a:spcPct val="0"/>
        </a:spcAft>
        <a:defRPr sz="21502">
          <a:solidFill>
            <a:schemeClr val="tx1"/>
          </a:solidFill>
          <a:latin typeface="Calibri" pitchFamily="34" charset="0"/>
        </a:defRPr>
      </a:lvl9pPr>
    </p:titleStyle>
    <p:bodyStyle>
      <a:lvl1pPr marL="1675835" indent="-1675835" algn="l" defTabSz="4471469" rtl="0" fontAlgn="base">
        <a:spcBef>
          <a:spcPct val="20000"/>
        </a:spcBef>
        <a:spcAft>
          <a:spcPct val="0"/>
        </a:spcAft>
        <a:buFont typeface="Arial" charset="0"/>
        <a:buChar char="•"/>
        <a:defRPr sz="15665" kern="1200">
          <a:solidFill>
            <a:schemeClr val="tx1"/>
          </a:solidFill>
          <a:latin typeface="+mn-lt"/>
          <a:ea typeface="+mn-ea"/>
          <a:cs typeface="+mn-cs"/>
        </a:defRPr>
      </a:lvl1pPr>
      <a:lvl2pPr marL="3632778" indent="-1396272" algn="l" defTabSz="4471469" rtl="0" fontAlgn="base">
        <a:spcBef>
          <a:spcPct val="20000"/>
        </a:spcBef>
        <a:spcAft>
          <a:spcPct val="0"/>
        </a:spcAft>
        <a:buFont typeface="Arial" charset="0"/>
        <a:buChar char="–"/>
        <a:defRPr sz="13717" kern="1200">
          <a:solidFill>
            <a:schemeClr val="tx1"/>
          </a:solidFill>
          <a:latin typeface="+mn-lt"/>
          <a:ea typeface="+mn-ea"/>
          <a:cs typeface="+mn-cs"/>
        </a:defRPr>
      </a:lvl2pPr>
      <a:lvl3pPr marL="5589722" indent="-1116709" algn="l" defTabSz="4471469" rtl="0" fontAlgn="base">
        <a:spcBef>
          <a:spcPct val="20000"/>
        </a:spcBef>
        <a:spcAft>
          <a:spcPct val="0"/>
        </a:spcAft>
        <a:buFont typeface="Arial" charset="0"/>
        <a:buChar char="•"/>
        <a:defRPr sz="11772" kern="1200">
          <a:solidFill>
            <a:schemeClr val="tx1"/>
          </a:solidFill>
          <a:latin typeface="+mn-lt"/>
          <a:ea typeface="+mn-ea"/>
          <a:cs typeface="+mn-cs"/>
        </a:defRPr>
      </a:lvl3pPr>
      <a:lvl4pPr marL="7826228" indent="-1116709" algn="l" defTabSz="4471469" rtl="0" fontAlgn="base">
        <a:spcBef>
          <a:spcPct val="20000"/>
        </a:spcBef>
        <a:spcAft>
          <a:spcPct val="0"/>
        </a:spcAft>
        <a:buFont typeface="Arial" charset="0"/>
        <a:buChar char="–"/>
        <a:defRPr sz="9828" kern="1200">
          <a:solidFill>
            <a:schemeClr val="tx1"/>
          </a:solidFill>
          <a:latin typeface="+mn-lt"/>
          <a:ea typeface="+mn-ea"/>
          <a:cs typeface="+mn-cs"/>
        </a:defRPr>
      </a:lvl4pPr>
      <a:lvl5pPr marL="10061190" indent="-1116709" algn="l" defTabSz="4471469" rtl="0" fontAlgn="base">
        <a:spcBef>
          <a:spcPct val="20000"/>
        </a:spcBef>
        <a:spcAft>
          <a:spcPct val="0"/>
        </a:spcAft>
        <a:buFont typeface="Arial" charset="0"/>
        <a:buChar char="»"/>
        <a:defRPr sz="9828" kern="1200">
          <a:solidFill>
            <a:schemeClr val="tx1"/>
          </a:solidFill>
          <a:latin typeface="+mn-lt"/>
          <a:ea typeface="+mn-ea"/>
          <a:cs typeface="+mn-cs"/>
        </a:defRPr>
      </a:lvl5pPr>
      <a:lvl6pPr marL="12298441" indent="-1118042" algn="l" defTabSz="4472158" rtl="0" eaLnBrk="1" latinLnBrk="0" hangingPunct="1">
        <a:spcBef>
          <a:spcPct val="20000"/>
        </a:spcBef>
        <a:buFont typeface="Arial" pitchFamily="34" charset="0"/>
        <a:buChar char="•"/>
        <a:defRPr sz="9828" kern="1200">
          <a:solidFill>
            <a:schemeClr val="tx1"/>
          </a:solidFill>
          <a:latin typeface="+mn-lt"/>
          <a:ea typeface="+mn-ea"/>
          <a:cs typeface="+mn-cs"/>
        </a:defRPr>
      </a:lvl6pPr>
      <a:lvl7pPr marL="14534520" indent="-1118042" algn="l" defTabSz="4472158" rtl="0" eaLnBrk="1" latinLnBrk="0" hangingPunct="1">
        <a:spcBef>
          <a:spcPct val="20000"/>
        </a:spcBef>
        <a:buFont typeface="Arial" pitchFamily="34" charset="0"/>
        <a:buChar char="•"/>
        <a:defRPr sz="9828" kern="1200">
          <a:solidFill>
            <a:schemeClr val="tx1"/>
          </a:solidFill>
          <a:latin typeface="+mn-lt"/>
          <a:ea typeface="+mn-ea"/>
          <a:cs typeface="+mn-cs"/>
        </a:defRPr>
      </a:lvl7pPr>
      <a:lvl8pPr marL="16770599" indent="-1118042" algn="l" defTabSz="4472158" rtl="0" eaLnBrk="1" latinLnBrk="0" hangingPunct="1">
        <a:spcBef>
          <a:spcPct val="20000"/>
        </a:spcBef>
        <a:buFont typeface="Arial" pitchFamily="34" charset="0"/>
        <a:buChar char="•"/>
        <a:defRPr sz="9828" kern="1200">
          <a:solidFill>
            <a:schemeClr val="tx1"/>
          </a:solidFill>
          <a:latin typeface="+mn-lt"/>
          <a:ea typeface="+mn-ea"/>
          <a:cs typeface="+mn-cs"/>
        </a:defRPr>
      </a:lvl8pPr>
      <a:lvl9pPr marL="19006679" indent="-1118042" algn="l" defTabSz="4472158" rtl="0" eaLnBrk="1" latinLnBrk="0" hangingPunct="1">
        <a:spcBef>
          <a:spcPct val="20000"/>
        </a:spcBef>
        <a:buFont typeface="Arial" pitchFamily="34" charset="0"/>
        <a:buChar char="•"/>
        <a:defRPr sz="982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1pPr>
      <a:lvl2pPr marL="2236079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2pPr>
      <a:lvl3pPr marL="4472158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3pPr>
      <a:lvl4pPr marL="6708240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4pPr>
      <a:lvl5pPr marL="8944320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5pPr>
      <a:lvl6pPr marL="11180401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6pPr>
      <a:lvl7pPr marL="13416479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7pPr>
      <a:lvl8pPr marL="15652558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8pPr>
      <a:lvl9pPr marL="17888642" algn="l" defTabSz="4472158" rtl="0" eaLnBrk="1" latinLnBrk="0" hangingPunct="1">
        <a:defRPr sz="88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tx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566315" y="477265"/>
            <a:ext cx="40724685" cy="3167684"/>
          </a:xfrm>
          <a:prstGeom prst="rect">
            <a:avLst/>
          </a:prstGeom>
          <a:solidFill>
            <a:schemeClr val="tx1"/>
          </a:solidFill>
          <a:ln w="190500" cap="sq" cmpd="sng">
            <a:solidFill>
              <a:srgbClr val="E0AA0F"/>
            </a:solidFill>
            <a:prstDash val="solid"/>
            <a:round/>
            <a:headEnd/>
            <a:tailEnd/>
          </a:ln>
          <a:effectLst/>
          <a:scene3d>
            <a:camera prst="orthographicFront"/>
            <a:lightRig rig="chilly" dir="t"/>
          </a:scene3d>
          <a:sp3d extrusionH="76200" prstMaterial="dkEdge">
            <a:bevelT w="114300" prst="artDeco"/>
            <a:bevelB w="165100" prst="coolSlant"/>
          </a:sp3d>
        </p:spPr>
        <p:txBody>
          <a:bodyPr wrap="square" lIns="142325" tIns="71163" rIns="142325" bIns="71163">
            <a:spAutoFit/>
          </a:bodyPr>
          <a:lstStyle/>
          <a:p>
            <a:pPr algn="ctr">
              <a:tabLst>
                <a:tab pos="15792867" algn="l"/>
              </a:tabLst>
            </a:pPr>
            <a:r>
              <a:rPr lang="en-US" sz="4669" b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Title</a:t>
            </a:r>
          </a:p>
          <a:p>
            <a:pPr algn="ctr">
              <a:tabLst>
                <a:tab pos="15792867" algn="l"/>
              </a:tabLst>
            </a:pPr>
            <a:endParaRPr lang="en-US" sz="4669" b="1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tabLst>
                <a:tab pos="15792867" algn="l"/>
              </a:tabLst>
            </a:pPr>
            <a:r>
              <a:rPr lang="en-US" sz="4279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Name / Contributors </a:t>
            </a:r>
            <a:endParaRPr lang="en-US" sz="4279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tabLst>
                <a:tab pos="15792867" algn="l"/>
              </a:tabLst>
            </a:pPr>
            <a:endParaRPr lang="en-US" sz="1557" dirty="0">
              <a:solidFill>
                <a:schemeClr val="bg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tabLst>
                <a:tab pos="15792867" algn="l"/>
              </a:tabLst>
            </a:pPr>
            <a:r>
              <a:rPr lang="en-US" sz="4476" i="1" dirty="0">
                <a:solidFill>
                  <a:schemeClr val="bg1"/>
                </a:solidFill>
                <a:latin typeface="+mj-lt"/>
                <a:cs typeface="Arial" panose="020B0604020202020204" pitchFamily="34" charset="0"/>
              </a:rPr>
              <a:t>University of North Alabama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33066694" y="25541437"/>
            <a:ext cx="4511525" cy="16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9404" tIns="64703" rIns="129404" bIns="64703">
            <a:spAutoFit/>
          </a:bodyPr>
          <a:lstStyle/>
          <a:p>
            <a:pPr defTabSz="4879230">
              <a:spcBef>
                <a:spcPct val="50000"/>
              </a:spcBef>
            </a:pPr>
            <a:endParaRPr lang="en-US" sz="9632" dirty="0"/>
          </a:p>
        </p:txBody>
      </p:sp>
      <p:sp>
        <p:nvSpPr>
          <p:cNvPr id="2055" name="Text Box 19"/>
          <p:cNvSpPr txBox="1">
            <a:spLocks noChangeArrowheads="1"/>
          </p:cNvSpPr>
          <p:nvPr/>
        </p:nvSpPr>
        <p:spPr bwMode="auto">
          <a:xfrm>
            <a:off x="33257036" y="25865802"/>
            <a:ext cx="4131908" cy="1612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9404" tIns="64703" rIns="129404" bIns="64703">
            <a:spAutoFit/>
          </a:bodyPr>
          <a:lstStyle/>
          <a:p>
            <a:pPr defTabSz="4879230">
              <a:spcBef>
                <a:spcPct val="50000"/>
              </a:spcBef>
            </a:pPr>
            <a:endParaRPr lang="en-US" sz="9632" dirty="0"/>
          </a:p>
        </p:txBody>
      </p:sp>
      <p:sp>
        <p:nvSpPr>
          <p:cNvPr id="28" name="TextBox 27"/>
          <p:cNvSpPr txBox="1"/>
          <p:nvPr/>
        </p:nvSpPr>
        <p:spPr>
          <a:xfrm>
            <a:off x="15814496" y="4613393"/>
            <a:ext cx="12117513" cy="7186687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 defTabSz="4879230">
              <a:spcBef>
                <a:spcPct val="50000"/>
              </a:spcBef>
              <a:tabLst>
                <a:tab pos="9381586" algn="l"/>
              </a:tabLst>
            </a:pPr>
            <a:r>
              <a:rPr lang="en-GB" sz="3502" b="1" dirty="0">
                <a:solidFill>
                  <a:schemeClr val="bg1"/>
                </a:solidFill>
                <a:latin typeface="+mj-lt"/>
              </a:rPr>
              <a:t>Results</a:t>
            </a:r>
            <a:endParaRPr lang="en-GB" sz="2530" dirty="0">
              <a:solidFill>
                <a:schemeClr val="bg1"/>
              </a:solidFill>
              <a:latin typeface="+mj-lt"/>
            </a:endParaRPr>
          </a:p>
          <a:p>
            <a:pPr marL="793899" indent="-634810" defTabSz="4879230">
              <a:spcBef>
                <a:spcPct val="50000"/>
              </a:spcBef>
              <a:buClr>
                <a:srgbClr val="4F2170"/>
              </a:buClr>
              <a:buFont typeface="Wingdings" pitchFamily="2" charset="2"/>
              <a:buChar char="q"/>
              <a:tabLst>
                <a:tab pos="9381586" algn="l"/>
              </a:tabLst>
            </a:pPr>
            <a:endParaRPr lang="en-US" sz="3113" b="1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000069" y="4352365"/>
            <a:ext cx="13290931" cy="12307610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 defTabSz="4879230">
              <a:spcBef>
                <a:spcPct val="50000"/>
              </a:spcBef>
              <a:tabLst>
                <a:tab pos="9381586" algn="l"/>
              </a:tabLst>
            </a:pPr>
            <a:r>
              <a:rPr lang="en-GB" sz="3502" b="1" dirty="0">
                <a:solidFill>
                  <a:schemeClr val="bg1"/>
                </a:solidFill>
                <a:latin typeface="+mj-lt"/>
              </a:rPr>
              <a:t>Conclusions / Future Directions / Acknowledgements</a:t>
            </a:r>
            <a:endParaRPr lang="en-GB" sz="3502" b="1" dirty="0">
              <a:solidFill>
                <a:schemeClr val="bg1"/>
              </a:solidFill>
              <a:latin typeface="+mj-lt"/>
            </a:endParaRPr>
          </a:p>
          <a:p>
            <a:pPr marL="115843"/>
            <a:endParaRPr lang="en-US" sz="2530" b="1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0976" y="555151"/>
            <a:ext cx="1691597" cy="2846997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53554" y="637609"/>
            <a:ext cx="1691597" cy="2846997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566316" y="12305007"/>
            <a:ext cx="13168676" cy="4402036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marL="234793" algn="ctr">
              <a:spcBef>
                <a:spcPts val="584"/>
              </a:spcBef>
              <a:spcAft>
                <a:spcPts val="1168"/>
              </a:spcAft>
            </a:pPr>
            <a:r>
              <a:rPr lang="en-US" sz="3503" b="1" dirty="0">
                <a:solidFill>
                  <a:schemeClr val="bg1">
                    <a:lumMod val="95000"/>
                    <a:lumOff val="5000"/>
                  </a:schemeClr>
                </a:solidFill>
                <a:latin typeface="+mj-lt"/>
              </a:rPr>
              <a:t>Abstract / Research Question</a:t>
            </a: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  <a:p>
            <a:pPr marL="679662" indent="-444869">
              <a:spcAft>
                <a:spcPts val="1168"/>
              </a:spcAft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US" sz="2530" dirty="0">
              <a:solidFill>
                <a:schemeClr val="bg1">
                  <a:lumMod val="95000"/>
                  <a:lumOff val="5000"/>
                </a:schemeClr>
              </a:solidFill>
              <a:latin typeface="+mn-lt"/>
            </a:endParaRPr>
          </a:p>
        </p:txBody>
      </p:sp>
      <p:sp>
        <p:nvSpPr>
          <p:cNvPr id="36" name="TextBox 3"/>
          <p:cNvSpPr txBox="1"/>
          <p:nvPr/>
        </p:nvSpPr>
        <p:spPr>
          <a:xfrm>
            <a:off x="29071278" y="17426466"/>
            <a:ext cx="13219722" cy="14164252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sz="3502" b="1" dirty="0">
                <a:solidFill>
                  <a:schemeClr val="bg1"/>
                </a:solidFill>
                <a:latin typeface="+mj-lt"/>
              </a:rPr>
              <a:t>References</a:t>
            </a: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r>
              <a:rPr lang="en-US" sz="1946" dirty="0">
                <a:solidFill>
                  <a:schemeClr val="bg1"/>
                </a:solidFill>
                <a:latin typeface="+mn-lt"/>
              </a:rPr>
              <a:t>.</a:t>
            </a:r>
            <a:endParaRPr lang="en-US" sz="1946" dirty="0">
              <a:solidFill>
                <a:schemeClr val="bg1"/>
              </a:solidFill>
              <a:latin typeface="+mn-lt"/>
            </a:endParaRPr>
          </a:p>
          <a:p>
            <a:pPr marL="889738" indent="-775432"/>
            <a:endParaRPr lang="en-US" sz="2335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66316" y="17597753"/>
            <a:ext cx="13127104" cy="14014148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 defTabSz="4879230">
              <a:spcBef>
                <a:spcPct val="50000"/>
              </a:spcBef>
              <a:tabLst>
                <a:tab pos="9381586" algn="l"/>
              </a:tabLst>
            </a:pPr>
            <a:r>
              <a:rPr lang="en-GB" sz="3502" b="1" dirty="0">
                <a:solidFill>
                  <a:schemeClr val="bg1"/>
                </a:solidFill>
              </a:rPr>
              <a:t>Materials / Methods</a:t>
            </a:r>
            <a:endParaRPr lang="en-GB" sz="3502" b="1" dirty="0">
              <a:solidFill>
                <a:schemeClr val="bg1"/>
              </a:solidFill>
            </a:endParaRPr>
          </a:p>
          <a:p>
            <a:pPr marL="793899" indent="-634810" defTabSz="4879230">
              <a:spcBef>
                <a:spcPct val="50000"/>
              </a:spcBef>
              <a:buClr>
                <a:srgbClr val="4F2170"/>
              </a:buClr>
              <a:buFont typeface="Wingdings" pitchFamily="2" charset="2"/>
              <a:buChar char="q"/>
              <a:tabLst>
                <a:tab pos="9381586" algn="l"/>
              </a:tabLst>
            </a:pPr>
            <a:r>
              <a:rPr lang="en-GB" sz="2530" b="1" i="1" dirty="0">
                <a:solidFill>
                  <a:schemeClr val="bg1"/>
                </a:solidFill>
              </a:rPr>
              <a:t> </a:t>
            </a:r>
            <a:r>
              <a:rPr lang="en-US" sz="3113" b="1" i="1" dirty="0">
                <a:solidFill>
                  <a:schemeClr val="bg1"/>
                </a:solidFill>
              </a:rPr>
              <a:t>Sample / charts </a:t>
            </a:r>
          </a:p>
          <a:p>
            <a:pPr marL="793899" indent="-634810" defTabSz="4879230">
              <a:spcBef>
                <a:spcPct val="50000"/>
              </a:spcBef>
              <a:buClr>
                <a:srgbClr val="4F2170"/>
              </a:buClr>
              <a:buFont typeface="Wingdings" pitchFamily="2" charset="2"/>
              <a:buChar char="q"/>
              <a:tabLst>
                <a:tab pos="9381586" algn="l"/>
              </a:tabLst>
            </a:pPr>
            <a:r>
              <a:rPr lang="en-US" sz="3113" b="1" i="1" dirty="0">
                <a:solidFill>
                  <a:schemeClr val="bg1"/>
                </a:solidFill>
              </a:rPr>
              <a:t> </a:t>
            </a: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Arial" panose="020B0604020202020204" pitchFamily="34" charset="0"/>
              <a:buChar char="•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Arial" panose="020B0604020202020204" pitchFamily="34" charset="0"/>
              <a:buChar char="•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Arial" panose="020B0604020202020204" pitchFamily="34" charset="0"/>
              <a:buChar char="•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Arial" panose="020B0604020202020204" pitchFamily="34" charset="0"/>
              <a:buChar char="•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Arial" panose="020B0604020202020204" pitchFamily="34" charset="0"/>
              <a:buChar char="•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724" dirty="0">
              <a:solidFill>
                <a:schemeClr val="bg1"/>
              </a:solidFill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724" dirty="0">
              <a:solidFill>
                <a:schemeClr val="bg1"/>
              </a:solidFill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724" dirty="0">
              <a:solidFill>
                <a:schemeClr val="bg1"/>
              </a:solidFill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724" dirty="0">
              <a:solidFill>
                <a:schemeClr val="bg1"/>
              </a:solidFill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724" dirty="0">
              <a:solidFill>
                <a:schemeClr val="bg1"/>
              </a:solidFill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724" dirty="0">
              <a:solidFill>
                <a:schemeClr val="bg1"/>
              </a:solidFill>
            </a:endParaRPr>
          </a:p>
        </p:txBody>
      </p:sp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19222485" y="17597753"/>
            <a:ext cx="179738" cy="157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8969" tIns="44484" rIns="88969" bIns="444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9632"/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18016156" y="24680748"/>
            <a:ext cx="179738" cy="1572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88969" tIns="44484" rIns="88969" bIns="44484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9632"/>
          </a:p>
        </p:txBody>
      </p:sp>
      <p:sp>
        <p:nvSpPr>
          <p:cNvPr id="12" name="TextBox 11"/>
          <p:cNvSpPr txBox="1"/>
          <p:nvPr/>
        </p:nvSpPr>
        <p:spPr>
          <a:xfrm>
            <a:off x="10231395" y="30885211"/>
            <a:ext cx="1770277" cy="359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51" dirty="0"/>
              <a:t>288</a:t>
            </a:r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7D26A258-D5E2-4DF6-B46C-EC75059278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19866"/>
              </p:ext>
            </p:extLst>
          </p:nvPr>
        </p:nvGraphicFramePr>
        <p:xfrm>
          <a:off x="15869900" y="12349099"/>
          <a:ext cx="12302895" cy="630565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944444">
                  <a:extLst>
                    <a:ext uri="{9D8B030D-6E8A-4147-A177-3AD203B41FA5}">
                      <a16:colId xmlns:a16="http://schemas.microsoft.com/office/drawing/2014/main" val="3798367906"/>
                    </a:ext>
                  </a:extLst>
                </a:gridCol>
                <a:gridCol w="3087883">
                  <a:extLst>
                    <a:ext uri="{9D8B030D-6E8A-4147-A177-3AD203B41FA5}">
                      <a16:colId xmlns:a16="http://schemas.microsoft.com/office/drawing/2014/main" val="998319972"/>
                    </a:ext>
                  </a:extLst>
                </a:gridCol>
                <a:gridCol w="3270568">
                  <a:extLst>
                    <a:ext uri="{9D8B030D-6E8A-4147-A177-3AD203B41FA5}">
                      <a16:colId xmlns:a16="http://schemas.microsoft.com/office/drawing/2014/main" val="395725717"/>
                    </a:ext>
                  </a:extLst>
                </a:gridCol>
              </a:tblGrid>
              <a:tr h="450404"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Findings Table</a:t>
                      </a:r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3542083916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4162612828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r>
                        <a:rPr lang="en-US" sz="2300" dirty="0" smtClean="0"/>
                        <a:t>.</a:t>
                      </a:r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1205786370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3659226780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4118665194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2532463438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256938911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89961703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2216363393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1884028407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2897350729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1536008933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690095051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2003033837"/>
                  </a:ext>
                </a:extLst>
              </a:tr>
            </a:tbl>
          </a:graphicData>
        </a:graphic>
      </p:graphicFrame>
      <p:graphicFrame>
        <p:nvGraphicFramePr>
          <p:cNvPr id="2048" name="Table 2047">
            <a:extLst>
              <a:ext uri="{FF2B5EF4-FFF2-40B4-BE49-F238E27FC236}">
                <a16:creationId xmlns:a16="http://schemas.microsoft.com/office/drawing/2014/main" id="{135BD848-24A4-4B5A-8DDD-6A568B1E79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356752"/>
              </p:ext>
            </p:extLst>
          </p:nvPr>
        </p:nvGraphicFramePr>
        <p:xfrm>
          <a:off x="15712079" y="20267822"/>
          <a:ext cx="12275334" cy="45040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890554">
                  <a:extLst>
                    <a:ext uri="{9D8B030D-6E8A-4147-A177-3AD203B41FA5}">
                      <a16:colId xmlns:a16="http://schemas.microsoft.com/office/drawing/2014/main" val="4098845826"/>
                    </a:ext>
                  </a:extLst>
                </a:gridCol>
                <a:gridCol w="3082599">
                  <a:extLst>
                    <a:ext uri="{9D8B030D-6E8A-4147-A177-3AD203B41FA5}">
                      <a16:colId xmlns:a16="http://schemas.microsoft.com/office/drawing/2014/main" val="1209687345"/>
                    </a:ext>
                  </a:extLst>
                </a:gridCol>
                <a:gridCol w="3302181">
                  <a:extLst>
                    <a:ext uri="{9D8B030D-6E8A-4147-A177-3AD203B41FA5}">
                      <a16:colId xmlns:a16="http://schemas.microsoft.com/office/drawing/2014/main" val="1157202738"/>
                    </a:ext>
                  </a:extLst>
                </a:gridCol>
              </a:tblGrid>
              <a:tr h="450404">
                <a:tc gridSpan="3">
                  <a:txBody>
                    <a:bodyPr/>
                    <a:lstStyle/>
                    <a:p>
                      <a:pPr algn="ctr"/>
                      <a:r>
                        <a:rPr lang="en-US" sz="2300" dirty="0" smtClean="0"/>
                        <a:t>Findings</a:t>
                      </a:r>
                      <a:r>
                        <a:rPr lang="en-US" sz="2300" baseline="0" dirty="0" smtClean="0"/>
                        <a:t> Table</a:t>
                      </a:r>
                      <a:endParaRPr lang="en-US" sz="2300" dirty="0"/>
                    </a:p>
                  </a:txBody>
                  <a:tcPr marL="88969" marR="88969" marT="44484" marB="44484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6520199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2367699415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3308672310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3022794953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576243147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1125714899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3054405290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389605709"/>
                  </a:ext>
                </a:extLst>
              </a:tr>
              <a:tr h="450404"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extLst>
                  <a:ext uri="{0D108BD9-81ED-4DB2-BD59-A6C34878D82A}">
                    <a16:rowId xmlns:a16="http://schemas.microsoft.com/office/drawing/2014/main" val="1544384481"/>
                  </a:ext>
                </a:extLst>
              </a:tr>
              <a:tr h="450404">
                <a:tc gridSpan="3">
                  <a:txBody>
                    <a:bodyPr/>
                    <a:lstStyle/>
                    <a:p>
                      <a:endParaRPr lang="en-US" sz="2300" dirty="0"/>
                    </a:p>
                  </a:txBody>
                  <a:tcPr marL="88969" marR="88969" marT="44484" marB="44484"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00823"/>
                  </a:ext>
                </a:extLst>
              </a:tr>
            </a:tbl>
          </a:graphicData>
        </a:graphic>
      </p:graphicFrame>
      <p:sp>
        <p:nvSpPr>
          <p:cNvPr id="2050" name="TextBox 2049">
            <a:extLst>
              <a:ext uri="{FF2B5EF4-FFF2-40B4-BE49-F238E27FC236}">
                <a16:creationId xmlns:a16="http://schemas.microsoft.com/office/drawing/2014/main" id="{35026FCE-BFC8-428B-AF6B-E01731EFF0BC}"/>
              </a:ext>
            </a:extLst>
          </p:cNvPr>
          <p:cNvSpPr txBox="1"/>
          <p:nvPr/>
        </p:nvSpPr>
        <p:spPr>
          <a:xfrm>
            <a:off x="15814497" y="18831698"/>
            <a:ext cx="12358299" cy="1527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5" dirty="0">
                <a:solidFill>
                  <a:schemeClr val="bg1"/>
                </a:solidFill>
              </a:rPr>
              <a:t>Information</a:t>
            </a:r>
          </a:p>
          <a:p>
            <a:endParaRPr lang="en-US" sz="2335" dirty="0">
              <a:solidFill>
                <a:schemeClr val="bg1"/>
              </a:solidFill>
            </a:endParaRPr>
          </a:p>
          <a:p>
            <a:endParaRPr lang="en-US" sz="2335" dirty="0">
              <a:solidFill>
                <a:schemeClr val="bg1"/>
              </a:solidFill>
            </a:endParaRPr>
          </a:p>
          <a:p>
            <a:endParaRPr lang="en-US" sz="2335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66315" y="4467546"/>
            <a:ext cx="13290931" cy="6860661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 defTabSz="4879230">
              <a:spcBef>
                <a:spcPct val="50000"/>
              </a:spcBef>
              <a:tabLst>
                <a:tab pos="9381586" algn="l"/>
              </a:tabLst>
            </a:pPr>
            <a:r>
              <a:rPr lang="en-GB" sz="3502" b="1" dirty="0" smtClean="0">
                <a:solidFill>
                  <a:schemeClr val="bg1"/>
                </a:solidFill>
                <a:latin typeface="+mj-lt"/>
              </a:rPr>
              <a:t>Introduction </a:t>
            </a:r>
            <a:endParaRPr lang="en-GB" sz="3502" b="1" dirty="0">
              <a:solidFill>
                <a:schemeClr val="bg1"/>
              </a:solidFill>
              <a:latin typeface="+mj-lt"/>
            </a:endParaRPr>
          </a:p>
          <a:p>
            <a:pPr marL="115843"/>
            <a:endParaRPr lang="en-US" sz="2530" b="1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  <a:p>
            <a:pPr marL="560713" lvl="1"/>
            <a:endParaRPr lang="en-US" sz="253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5869900" y="25568813"/>
            <a:ext cx="12117513" cy="6021905"/>
          </a:xfrm>
          <a:prstGeom prst="rect">
            <a:avLst/>
          </a:prstGeom>
          <a:solidFill>
            <a:schemeClr val="tx1"/>
          </a:solidFill>
          <a:ln w="190500">
            <a:solidFill>
              <a:srgbClr val="E0AA0F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wrap="square" rtlCol="0">
            <a:spAutoFit/>
          </a:bodyPr>
          <a:lstStyle/>
          <a:p>
            <a:pPr algn="ctr" defTabSz="4879230">
              <a:spcBef>
                <a:spcPct val="50000"/>
              </a:spcBef>
              <a:tabLst>
                <a:tab pos="9381586" algn="l"/>
              </a:tabLst>
            </a:pPr>
            <a:r>
              <a:rPr lang="en-GB" sz="3502" b="1" dirty="0" smtClean="0">
                <a:solidFill>
                  <a:schemeClr val="bg1"/>
                </a:solidFill>
                <a:latin typeface="+mj-lt"/>
              </a:rPr>
              <a:t>Limitations / Discussion </a:t>
            </a:r>
            <a:endParaRPr lang="en-GB" sz="2530" dirty="0">
              <a:solidFill>
                <a:schemeClr val="bg1"/>
              </a:solidFill>
              <a:latin typeface="+mj-lt"/>
            </a:endParaRPr>
          </a:p>
          <a:p>
            <a:pPr marL="793899" indent="-634810" defTabSz="4879230">
              <a:spcBef>
                <a:spcPct val="50000"/>
              </a:spcBef>
              <a:buClr>
                <a:srgbClr val="4F2170"/>
              </a:buClr>
              <a:buFont typeface="Wingdings" pitchFamily="2" charset="2"/>
              <a:buChar char="q"/>
              <a:tabLst>
                <a:tab pos="9381586" algn="l"/>
              </a:tabLst>
            </a:pPr>
            <a:endParaRPr lang="en-US" sz="3113" b="1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603918" lvl="1" defTabSz="4879230">
              <a:spcBef>
                <a:spcPct val="50000"/>
              </a:spcBef>
              <a:buClr>
                <a:srgbClr val="E0AA0F"/>
              </a:buClr>
              <a:tabLst>
                <a:tab pos="9381586" algn="l"/>
              </a:tabLst>
            </a:pPr>
            <a:endParaRPr lang="en-US" sz="2530" i="1" dirty="0">
              <a:solidFill>
                <a:schemeClr val="bg1"/>
              </a:solidFill>
              <a:latin typeface="+mn-lt"/>
            </a:endParaRPr>
          </a:p>
          <a:p>
            <a:pPr marL="1238728" lvl="1" indent="-634810" defTabSz="4879230">
              <a:spcBef>
                <a:spcPct val="50000"/>
              </a:spcBef>
              <a:buClr>
                <a:srgbClr val="E0AA0F"/>
              </a:buClr>
              <a:buFont typeface="Wingdings" panose="05000000000000000000" pitchFamily="2" charset="2"/>
              <a:buChar char="§"/>
              <a:tabLst>
                <a:tab pos="9381586" algn="l"/>
              </a:tabLst>
            </a:pPr>
            <a:endParaRPr lang="en-US" sz="253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11822</TotalTime>
  <Words>41</Words>
  <Application>Microsoft Office PowerPoint</Application>
  <PresentationFormat>Custom</PresentationFormat>
  <Paragraphs>146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Office Theme</vt:lpstr>
      <vt:lpstr>PowerPoint Presentation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lippeld</dc:creator>
  <cp:lastModifiedBy>Bergner, Alyson</cp:lastModifiedBy>
  <cp:revision>468</cp:revision>
  <cp:lastPrinted>2017-02-14T15:19:34Z</cp:lastPrinted>
  <dcterms:created xsi:type="dcterms:W3CDTF">2004-11-03T16:41:06Z</dcterms:created>
  <dcterms:modified xsi:type="dcterms:W3CDTF">2019-04-18T19:18:17Z</dcterms:modified>
</cp:coreProperties>
</file>