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8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3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6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43E19C-617A-4A5B-B62E-AE08B061B77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3960D9-9B56-4886-B66A-60B01D0E94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3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gistrar@UN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544" y="769344"/>
            <a:ext cx="10058400" cy="356616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Waitlisting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0746463" y="380724"/>
            <a:ext cx="1221601" cy="19545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01684" y="3028950"/>
            <a:ext cx="9721919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2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91604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Contact </a:t>
            </a:r>
          </a:p>
          <a:p>
            <a:pPr marL="0" indent="0" algn="ctr">
              <a:buNone/>
            </a:pPr>
            <a:r>
              <a:rPr lang="en-US" sz="2800" dirty="0" smtClean="0"/>
              <a:t>The Office of the Registrar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Registrar@UNA.edu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2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8471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Students add a waitlisted course through the </a:t>
            </a:r>
            <a:r>
              <a:rPr lang="en-US" sz="2800" dirty="0"/>
              <a:t>R</a:t>
            </a:r>
            <a:r>
              <a:rPr lang="en-US" sz="2800" dirty="0" smtClean="0"/>
              <a:t>egistration feature in Self-Service Banner located in the UNA Portal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Prerequisites and other registration restrictions apply </a:t>
            </a:r>
            <a:r>
              <a:rPr lang="en-US" sz="2800" dirty="0"/>
              <a:t>for waitlisting </a:t>
            </a:r>
            <a:r>
              <a:rPr lang="en-US" sz="2800" dirty="0" smtClean="0"/>
              <a:t>with the exception of </a:t>
            </a:r>
            <a:r>
              <a:rPr lang="en-US" sz="2800" dirty="0"/>
              <a:t>d</a:t>
            </a:r>
            <a:r>
              <a:rPr lang="en-US" sz="2800" dirty="0" smtClean="0"/>
              <a:t>uplicate course sections and time conflicts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Students </a:t>
            </a:r>
            <a:r>
              <a:rPr lang="en-US" sz="2800" dirty="0"/>
              <a:t>are </a:t>
            </a:r>
            <a:r>
              <a:rPr lang="en-US" sz="2800" dirty="0" smtClean="0"/>
              <a:t>notified through their portal email when </a:t>
            </a:r>
            <a:r>
              <a:rPr lang="en-US" sz="2800" dirty="0"/>
              <a:t>a seat becomes </a:t>
            </a:r>
            <a:r>
              <a:rPr lang="en-US" sz="2800" dirty="0" smtClean="0"/>
              <a:t>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Students are pulled from the waitlists on a first-come, first-served basis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Continued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062" y="1918471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Once a seat becomes available, a student has </a:t>
            </a:r>
            <a:r>
              <a:rPr lang="en-US" sz="2800" b="1" dirty="0" smtClean="0"/>
              <a:t>24 </a:t>
            </a:r>
            <a:r>
              <a:rPr lang="en-US" sz="2800" b="1" dirty="0"/>
              <a:t>hours </a:t>
            </a:r>
            <a:r>
              <a:rPr lang="en-US" sz="2800" dirty="0"/>
              <a:t>to register for </a:t>
            </a:r>
            <a:r>
              <a:rPr lang="en-US" sz="2800" dirty="0" smtClean="0"/>
              <a:t>the waitlisted </a:t>
            </a:r>
            <a:r>
              <a:rPr lang="en-US" sz="2800" dirty="0"/>
              <a:t>course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a student does not register, he or she is removed from the course waitlist and the </a:t>
            </a:r>
            <a:r>
              <a:rPr lang="en-US" sz="2800" dirty="0"/>
              <a:t>next student on the waitlist </a:t>
            </a:r>
            <a:r>
              <a:rPr lang="en-US" sz="2800" dirty="0" smtClean="0"/>
              <a:t>is notified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Waitlisting will be available up until the last day of </a:t>
            </a:r>
            <a:r>
              <a:rPr lang="en-US" sz="2800" dirty="0" smtClean="0"/>
              <a:t>drop/add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Add a Waitlisted Course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Self-Service Banner, click on the </a:t>
            </a:r>
            <a:r>
              <a:rPr lang="en-US" b="1" i="1" dirty="0" smtClean="0"/>
              <a:t>Add/Drop Courses </a:t>
            </a:r>
            <a:r>
              <a:rPr lang="en-US" dirty="0" smtClean="0"/>
              <a:t>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the CRN number in the </a:t>
            </a:r>
            <a:r>
              <a:rPr lang="en-US" b="1" i="1" dirty="0" smtClean="0"/>
              <a:t>Add Classes Worksheet </a:t>
            </a:r>
            <a:r>
              <a:rPr lang="en-US" dirty="0" smtClean="0"/>
              <a:t>and click </a:t>
            </a:r>
            <a:r>
              <a:rPr lang="en-US" b="1" i="1" dirty="0" smtClean="0"/>
              <a:t>Submit Changes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37706" y="2794144"/>
            <a:ext cx="7121929" cy="351313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431813">
            <a:off x="3283528" y="5387013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Add a Waitlisted Course (con’t)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Under the </a:t>
            </a:r>
            <a:r>
              <a:rPr lang="en-US" b="1" i="1" dirty="0" smtClean="0"/>
              <a:t>Action </a:t>
            </a:r>
            <a:r>
              <a:rPr lang="en-US" dirty="0" smtClean="0"/>
              <a:t>field, click on </a:t>
            </a:r>
            <a:r>
              <a:rPr lang="en-US" b="1" i="1" dirty="0" smtClean="0"/>
              <a:t>Add to Waitlist </a:t>
            </a:r>
            <a:r>
              <a:rPr lang="en-US" dirty="0" smtClean="0"/>
              <a:t>and click </a:t>
            </a:r>
            <a:r>
              <a:rPr lang="en-US" b="1" i="1" dirty="0" smtClean="0"/>
              <a:t>Submit Changes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6160" t="20559" r="16701" b="20518"/>
          <a:stretch/>
        </p:blipFill>
        <p:spPr bwMode="auto">
          <a:xfrm>
            <a:off x="2587337" y="2951018"/>
            <a:ext cx="6459681" cy="3356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3431813">
            <a:off x="4544897" y="4405110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431813">
            <a:off x="3606252" y="5510607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1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Add a Waitlisted Course (con’t)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Under the </a:t>
            </a:r>
            <a:r>
              <a:rPr lang="en-US" b="1" i="1" dirty="0" smtClean="0"/>
              <a:t>Status</a:t>
            </a:r>
            <a:r>
              <a:rPr lang="en-US" dirty="0" smtClean="0"/>
              <a:t> field, it should read the student was added as waitlisted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82536" y="2452255"/>
            <a:ext cx="6949440" cy="352521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431813">
            <a:off x="4222779" y="2680220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Once a seat becomes available, an email notification will be sent to the student’s </a:t>
            </a:r>
            <a:r>
              <a:rPr lang="en-US" b="1" dirty="0" smtClean="0"/>
              <a:t>UNA Portal email account,</a:t>
            </a:r>
            <a:r>
              <a:rPr lang="en-US" dirty="0" smtClean="0"/>
              <a:t> and it will include the registration deadline date and time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05" y="2538846"/>
            <a:ext cx="7458075" cy="37338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8048829">
            <a:off x="8676322" y="3670820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35240" y="3440430"/>
            <a:ext cx="130302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 for a Waitlisted Course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register for the waitlisted course, click on the </a:t>
            </a:r>
            <a:r>
              <a:rPr lang="en-US" b="1" i="1" dirty="0"/>
              <a:t>Add/Drop Courses </a:t>
            </a:r>
            <a:r>
              <a:rPr lang="en-US" dirty="0"/>
              <a:t>option </a:t>
            </a:r>
            <a:r>
              <a:rPr lang="en-US" dirty="0" smtClean="0"/>
              <a:t>in Self-Service Banner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Select </a:t>
            </a:r>
            <a:r>
              <a:rPr lang="en-US" b="1" i="1" dirty="0" smtClean="0"/>
              <a:t>**Web Registered** </a:t>
            </a:r>
            <a:r>
              <a:rPr lang="en-US" dirty="0" smtClean="0"/>
              <a:t>from the </a:t>
            </a:r>
            <a:r>
              <a:rPr lang="en-US" b="1" i="1" dirty="0" smtClean="0"/>
              <a:t>Action</a:t>
            </a:r>
            <a:r>
              <a:rPr lang="en-US" dirty="0" smtClean="0"/>
              <a:t> dropdown field and click </a:t>
            </a:r>
            <a:r>
              <a:rPr lang="en-US" b="1" i="1" dirty="0" smtClean="0"/>
              <a:t>Submit Changes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6154" t="24667" r="12535" b="8627"/>
          <a:stretch/>
        </p:blipFill>
        <p:spPr bwMode="auto">
          <a:xfrm>
            <a:off x="2377440" y="2765018"/>
            <a:ext cx="7223760" cy="3518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3431813">
            <a:off x="5162117" y="3624659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431813">
            <a:off x="3377654" y="5276293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8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 for a Waitlisted Course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 the </a:t>
            </a:r>
            <a:r>
              <a:rPr lang="en-US" b="1" i="1" dirty="0"/>
              <a:t>Status</a:t>
            </a:r>
            <a:r>
              <a:rPr lang="en-US" dirty="0"/>
              <a:t> field, it should read that the course </a:t>
            </a:r>
            <a:r>
              <a:rPr lang="en-US" dirty="0" smtClean="0"/>
              <a:t>is now </a:t>
            </a:r>
            <a:r>
              <a:rPr lang="en-US" b="1" i="1" dirty="0" smtClean="0"/>
              <a:t>**Web Registered** 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40305" y="2640330"/>
            <a:ext cx="7189470" cy="311446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7669626">
            <a:off x="3493337" y="3316048"/>
            <a:ext cx="353291" cy="7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11007090" y="286603"/>
            <a:ext cx="812384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878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CC00"/>
      </a:accent1>
      <a:accent2>
        <a:srgbClr val="2A086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292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Course Waitlisting </vt:lpstr>
      <vt:lpstr>Overview</vt:lpstr>
      <vt:lpstr>Overview Continued</vt:lpstr>
      <vt:lpstr>How To Add a Waitlisted Course</vt:lpstr>
      <vt:lpstr>How To Add a Waitlisted Course (con’t)</vt:lpstr>
      <vt:lpstr>How To Add a Waitlisted Course (con’t)</vt:lpstr>
      <vt:lpstr>Notification</vt:lpstr>
      <vt:lpstr>How To Register for a Waitlisted Course</vt:lpstr>
      <vt:lpstr>How To Register for a Waitlisted Course</vt:lpstr>
      <vt:lpstr>Questions</vt:lpstr>
    </vt:vector>
  </TitlesOfParts>
  <Company>University of North Alabama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Cassie Nicole</dc:creator>
  <cp:lastModifiedBy>Morgan, Cassie Nicole</cp:lastModifiedBy>
  <cp:revision>14</cp:revision>
  <dcterms:created xsi:type="dcterms:W3CDTF">2016-05-31T18:44:19Z</dcterms:created>
  <dcterms:modified xsi:type="dcterms:W3CDTF">2016-05-31T22:04:37Z</dcterms:modified>
</cp:coreProperties>
</file>